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1" r:id="rId6"/>
    <p:sldId id="274" r:id="rId7"/>
    <p:sldId id="272" r:id="rId8"/>
    <p:sldId id="279" r:id="rId9"/>
    <p:sldId id="277" r:id="rId10"/>
    <p:sldId id="278" r:id="rId11"/>
    <p:sldId id="266" r:id="rId12"/>
    <p:sldId id="275" r:id="rId13"/>
    <p:sldId id="27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e Brazier" initials="KB" lastIdx="1" clrIdx="0">
    <p:extLst>
      <p:ext uri="{19B8F6BF-5375-455C-9EA6-DF929625EA0E}">
        <p15:presenceInfo xmlns:p15="http://schemas.microsoft.com/office/powerpoint/2012/main" userId="3542357e84ed6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06A05-4E77-4293-8A31-E6BA5AAC8A19}" v="1" dt="2020-12-04T01:32:4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Brazier" userId="3542357e84ed6874" providerId="LiveId" clId="{27D06A05-4E77-4293-8A31-E6BA5AAC8A19}"/>
    <pc:docChg chg="undo custSel mod addSld modSld">
      <pc:chgData name="Kyle Brazier" userId="3542357e84ed6874" providerId="LiveId" clId="{27D06A05-4E77-4293-8A31-E6BA5AAC8A19}" dt="2020-12-04T01:35:59.883" v="99" actId="20577"/>
      <pc:docMkLst>
        <pc:docMk/>
      </pc:docMkLst>
      <pc:sldChg chg="addSp delSp modSp mod">
        <pc:chgData name="Kyle Brazier" userId="3542357e84ed6874" providerId="LiveId" clId="{27D06A05-4E77-4293-8A31-E6BA5AAC8A19}" dt="2020-12-04T01:32:30.738" v="7" actId="26606"/>
        <pc:sldMkLst>
          <pc:docMk/>
          <pc:sldMk cId="844128968" sldId="266"/>
        </pc:sldMkLst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2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4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6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3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5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7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8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9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2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3" creationId="{72C017B3-7B7A-4C5A-A3E9-09EC1428BCA0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5" creationId="{6D043292-708B-4F69-AE72-8FB56C6E8E85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6" creationId="{9F01DDB9-C75C-44C2-9331-356EAF9C0578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7" creationId="{72C017B3-7B7A-4C5A-A3E9-09EC1428BCA0}"/>
          </ac:spMkLst>
        </pc:spChg>
        <pc:graphicFrameChg chg="mod modGraphic">
          <ac:chgData name="Kyle Brazier" userId="3542357e84ed6874" providerId="LiveId" clId="{27D06A05-4E77-4293-8A31-E6BA5AAC8A19}" dt="2020-12-04T01:32:30.738" v="7" actId="26606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ord">
          <ac:chgData name="Kyle Brazier" userId="3542357e84ed6874" providerId="LiveId" clId="{27D06A05-4E77-4293-8A31-E6BA5AAC8A19}" dt="2020-12-04T01:32:30.738" v="7" actId="26606"/>
          <ac:picMkLst>
            <pc:docMk/>
            <pc:sldMk cId="844128968" sldId="266"/>
            <ac:picMk id="4" creationId="{2A8AB22A-14EA-F842-BE52-8E0EC555C53F}"/>
          </ac:picMkLst>
        </pc:picChg>
      </pc:sldChg>
      <pc:sldChg chg="addSp delSp modSp mod">
        <pc:chgData name="Kyle Brazier" userId="3542357e84ed6874" providerId="LiveId" clId="{27D06A05-4E77-4293-8A31-E6BA5AAC8A19}" dt="2020-12-04T01:32:50.908" v="9" actId="478"/>
        <pc:sldMkLst>
          <pc:docMk/>
          <pc:sldMk cId="3745136551" sldId="272"/>
        </pc:sldMkLst>
        <pc:spChg chg="add del mod">
          <ac:chgData name="Kyle Brazier" userId="3542357e84ed6874" providerId="LiveId" clId="{27D06A05-4E77-4293-8A31-E6BA5AAC8A19}" dt="2020-12-04T01:32:50.908" v="9" actId="478"/>
          <ac:spMkLst>
            <pc:docMk/>
            <pc:sldMk cId="3745136551" sldId="272"/>
            <ac:spMk id="4" creationId="{34BBBE39-457A-4958-9D3A-1A194442DD19}"/>
          </ac:spMkLst>
        </pc:spChg>
        <pc:graphicFrameChg chg="del">
          <ac:chgData name="Kyle Brazier" userId="3542357e84ed6874" providerId="LiveId" clId="{27D06A05-4E77-4293-8A31-E6BA5AAC8A19}" dt="2020-12-04T01:32:43.968" v="8" actId="478"/>
          <ac:graphicFrameMkLst>
            <pc:docMk/>
            <pc:sldMk cId="3745136551" sldId="272"/>
            <ac:graphicFrameMk id="13" creationId="{6BDC48A0-8B3E-CE42-BC22-664690C98213}"/>
          </ac:graphicFrameMkLst>
        </pc:graphicFrameChg>
      </pc:sldChg>
      <pc:sldChg chg="modSp new mod">
        <pc:chgData name="Kyle Brazier" userId="3542357e84ed6874" providerId="LiveId" clId="{27D06A05-4E77-4293-8A31-E6BA5AAC8A19}" dt="2020-12-04T01:35:59.883" v="99" actId="20577"/>
        <pc:sldMkLst>
          <pc:docMk/>
          <pc:sldMk cId="3034519744" sldId="274"/>
        </pc:sldMkLst>
        <pc:spChg chg="mod">
          <ac:chgData name="Kyle Brazier" userId="3542357e84ed6874" providerId="LiveId" clId="{27D06A05-4E77-4293-8A31-E6BA5AAC8A19}" dt="2020-12-04T01:33:53.643" v="42" actId="255"/>
          <ac:spMkLst>
            <pc:docMk/>
            <pc:sldMk cId="3034519744" sldId="274"/>
            <ac:spMk id="2" creationId="{263B7616-51BC-4D83-A4A0-3622B9BC73D1}"/>
          </ac:spMkLst>
        </pc:spChg>
        <pc:spChg chg="mod">
          <ac:chgData name="Kyle Brazier" userId="3542357e84ed6874" providerId="LiveId" clId="{27D06A05-4E77-4293-8A31-E6BA5AAC8A19}" dt="2020-12-04T01:34:20.131" v="87" actId="20577"/>
          <ac:spMkLst>
            <pc:docMk/>
            <pc:sldMk cId="3034519744" sldId="274"/>
            <ac:spMk id="3" creationId="{273D7BBF-CE3A-48A4-A0C7-CDF70FA43010}"/>
          </ac:spMkLst>
        </pc:spChg>
        <pc:spChg chg="mod">
          <ac:chgData name="Kyle Brazier" userId="3542357e84ed6874" providerId="LiveId" clId="{27D06A05-4E77-4293-8A31-E6BA5AAC8A19}" dt="2020-12-04T01:35:59.883" v="99" actId="20577"/>
          <ac:spMkLst>
            <pc:docMk/>
            <pc:sldMk cId="3034519744" sldId="274"/>
            <ac:spMk id="4" creationId="{AA93F11A-2091-42C7-997B-7E38C67116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A user who wants to securely log into a travel application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 WANT to be ensured that my personal data is securely stored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 THAT I may select and view a country’s Covid-19 statistics and be able to read, create, update, and delete my currency converted traveling budget plans as needed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Authentication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Currency Converter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Rendering Content within Components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Routing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API implementation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53533C-562D-4730-8317-3C51AE4100CC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Pending</a:t>
          </a:r>
        </a:p>
      </dgm:t>
    </dgm:pt>
    <dgm:pt modelId="{7FCC3BE6-25CF-4281-B70C-E239E41077EE}" type="parTrans" cxnId="{7B122E0D-5F00-46EC-9550-C9E2585DDB22}">
      <dgm:prSet/>
      <dgm:spPr/>
      <dgm:t>
        <a:bodyPr/>
        <a:lstStyle/>
        <a:p>
          <a:endParaRPr lang="en-US"/>
        </a:p>
      </dgm:t>
    </dgm:pt>
    <dgm:pt modelId="{EA08CFF3-45CB-4967-A6CA-80257CF95CAE}" type="sibTrans" cxnId="{7B122E0D-5F00-46EC-9550-C9E2585DDB22}">
      <dgm:prSet/>
      <dgm:spPr/>
      <dgm:t>
        <a:bodyPr/>
        <a:lstStyle/>
        <a:p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6"/>
      <dgm:spPr/>
    </dgm:pt>
    <dgm:pt modelId="{2C633ECC-71E7-465F-971A-EE4873648EED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6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6"/>
      <dgm:spPr/>
    </dgm:pt>
    <dgm:pt modelId="{9A01090B-3F7B-4A5C-9780-CA006B84ECA2}" type="pres">
      <dgm:prSet presAssocID="{3DC6B806-0717-4A6E-9120-403C295FB5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6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6"/>
      <dgm:spPr/>
    </dgm:pt>
    <dgm:pt modelId="{F96830FB-2056-4816-A9C9-E2522ED954DF}" type="pres">
      <dgm:prSet presAssocID="{4E8D2E69-0173-4BD3-B96A-7A9C5DD12B4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 with solid fill"/>
        </a:ext>
      </dgm:extLst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6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6"/>
      <dgm:spPr/>
    </dgm:pt>
    <dgm:pt modelId="{D81B789C-CC36-4D01-93BD-A63B230FFAE7}" type="pres">
      <dgm:prSet presAssocID="{FF05669D-90E2-49D2-8625-B5098020E5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6">
        <dgm:presLayoutVars>
          <dgm:chMax val="1"/>
          <dgm:chPref val="1"/>
        </dgm:presLayoutVars>
      </dgm:prSet>
      <dgm:spPr/>
    </dgm:pt>
    <dgm:pt modelId="{AA19DF69-A51E-4235-AB5D-2CEA8A38F6A3}" type="pres">
      <dgm:prSet presAssocID="{7EDECFB7-4049-4C5C-B732-1BA0A0BB6171}" presName="sibTrans" presStyleLbl="sibTrans2D1" presStyleIdx="0" presStyleCnt="0"/>
      <dgm:spPr/>
    </dgm:pt>
    <dgm:pt modelId="{4677B8F7-2F6E-4939-B588-8E7EA924C8B8}" type="pres">
      <dgm:prSet presAssocID="{93A6A030-ABAB-4EFA-B539-0FDB3E07C1EF}" presName="compNode" presStyleCnt="0"/>
      <dgm:spPr/>
    </dgm:pt>
    <dgm:pt modelId="{D4F1E12B-A058-49FB-A021-1C3987A2B172}" type="pres">
      <dgm:prSet presAssocID="{93A6A030-ABAB-4EFA-B539-0FDB3E07C1EF}" presName="iconBgRect" presStyleLbl="bgShp" presStyleIdx="4" presStyleCnt="6"/>
      <dgm:spPr/>
    </dgm:pt>
    <dgm:pt modelId="{D44A441E-7189-4AD7-AA31-167E9059E9FD}" type="pres">
      <dgm:prSet presAssocID="{93A6A030-ABAB-4EFA-B539-0FDB3E07C1E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FC79DDE3-FB56-442D-ACF8-4F24C8B5EEDE}" type="pres">
      <dgm:prSet presAssocID="{93A6A030-ABAB-4EFA-B539-0FDB3E07C1EF}" presName="spaceRect" presStyleCnt="0"/>
      <dgm:spPr/>
    </dgm:pt>
    <dgm:pt modelId="{2F8C742C-2DC1-4377-9B0D-333AF2B8C341}" type="pres">
      <dgm:prSet presAssocID="{93A6A030-ABAB-4EFA-B539-0FDB3E07C1EF}" presName="textRect" presStyleLbl="revTx" presStyleIdx="4" presStyleCnt="6">
        <dgm:presLayoutVars>
          <dgm:chMax val="1"/>
          <dgm:chPref val="1"/>
        </dgm:presLayoutVars>
      </dgm:prSet>
      <dgm:spPr/>
    </dgm:pt>
    <dgm:pt modelId="{29F245CC-E183-4412-9EFF-70B9BFB61F24}" type="pres">
      <dgm:prSet presAssocID="{BFE0749E-E343-4A6F-BD09-2810EE6B4BD7}" presName="sibTrans" presStyleLbl="sibTrans2D1" presStyleIdx="0" presStyleCnt="0"/>
      <dgm:spPr/>
    </dgm:pt>
    <dgm:pt modelId="{AA1CF0C1-3D48-49D2-A933-4C074BCC0BAD}" type="pres">
      <dgm:prSet presAssocID="{7153533C-562D-4730-8317-3C51AE4100CC}" presName="compNode" presStyleCnt="0"/>
      <dgm:spPr/>
    </dgm:pt>
    <dgm:pt modelId="{C81C743E-37C2-4E79-B1E7-C655967C8177}" type="pres">
      <dgm:prSet presAssocID="{7153533C-562D-4730-8317-3C51AE4100CC}" presName="iconBgRect" presStyleLbl="bgShp" presStyleIdx="5" presStyleCnt="6"/>
      <dgm:spPr/>
    </dgm:pt>
    <dgm:pt modelId="{0E0BB80A-B078-4D1A-B74E-97B04F356FEA}" type="pres">
      <dgm:prSet presAssocID="{7153533C-562D-4730-8317-3C51AE4100CC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2596E62D-2C19-4026-98EF-DA50E0B2BB51}" type="pres">
      <dgm:prSet presAssocID="{7153533C-562D-4730-8317-3C51AE4100CC}" presName="spaceRect" presStyleCnt="0"/>
      <dgm:spPr/>
    </dgm:pt>
    <dgm:pt modelId="{644EFE20-2C83-49E7-8FF3-F664615FA454}" type="pres">
      <dgm:prSet presAssocID="{7153533C-562D-4730-8317-3C51AE4100C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7B122E0D-5F00-46EC-9550-C9E2585DDB22}" srcId="{D4503D04-C97E-4622-AE07-D0307CB3B4CA}" destId="{7153533C-562D-4730-8317-3C51AE4100CC}" srcOrd="5" destOrd="0" parTransId="{7FCC3BE6-25CF-4281-B70C-E239E41077EE}" sibTransId="{EA08CFF3-45CB-4967-A6CA-80257CF95CAE}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EF31792D-C8EF-4752-853A-F1DC7986F2B8}" type="presOf" srcId="{7153533C-562D-4730-8317-3C51AE4100CC}" destId="{644EFE20-2C83-49E7-8FF3-F664615FA454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D312A864-48A3-40C5-AA2D-BA11990DA336}" type="presOf" srcId="{7EDECFB7-4049-4C5C-B732-1BA0A0BB6171}" destId="{AA19DF69-A51E-4235-AB5D-2CEA8A38F6A3}" srcOrd="0" destOrd="0" presId="urn:microsoft.com/office/officeart/2018/2/layout/IconCircleList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1BA7CDC4-C927-4E36-9992-D0C53F1AEC06}" type="presOf" srcId="{BFE0749E-E343-4A6F-BD09-2810EE6B4BD7}" destId="{29F245CC-E183-4412-9EFF-70B9BFB61F24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4B40C8DC-6B57-4F5B-8440-7241C649700B}" srcId="{D4503D04-C97E-4622-AE07-D0307CB3B4CA}" destId="{93A6A030-ABAB-4EFA-B539-0FDB3E07C1EF}" srcOrd="4" destOrd="0" parTransId="{3D674B97-6DC6-4A12-85BA-0976D3064237}" sibTransId="{BFE0749E-E343-4A6F-BD09-2810EE6B4BD7}"/>
    <dgm:cxn modelId="{537CC3FC-2C19-4B21-8BEA-14CD53147CF2}" type="presOf" srcId="{93A6A030-ABAB-4EFA-B539-0FDB3E07C1EF}" destId="{2F8C742C-2DC1-4377-9B0D-333AF2B8C341}" srcOrd="0" destOrd="0" presId="urn:microsoft.com/office/officeart/2018/2/layout/IconCircleList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  <dgm:cxn modelId="{3E634056-ADBF-4C1E-8B10-A87C4B64528A}" type="presParOf" srcId="{5AE4D0D1-81AA-4459-9A10-95B9B9B1F162}" destId="{AA19DF69-A51E-4235-AB5D-2CEA8A38F6A3}" srcOrd="7" destOrd="0" presId="urn:microsoft.com/office/officeart/2018/2/layout/IconCircleList"/>
    <dgm:cxn modelId="{AB60875B-342C-4580-A90F-7A37361419F7}" type="presParOf" srcId="{5AE4D0D1-81AA-4459-9A10-95B9B9B1F162}" destId="{4677B8F7-2F6E-4939-B588-8E7EA924C8B8}" srcOrd="8" destOrd="0" presId="urn:microsoft.com/office/officeart/2018/2/layout/IconCircleList"/>
    <dgm:cxn modelId="{142797DF-1FAC-4CAE-92FF-92C2F49C70A7}" type="presParOf" srcId="{4677B8F7-2F6E-4939-B588-8E7EA924C8B8}" destId="{D4F1E12B-A058-49FB-A021-1C3987A2B172}" srcOrd="0" destOrd="0" presId="urn:microsoft.com/office/officeart/2018/2/layout/IconCircleList"/>
    <dgm:cxn modelId="{42C87BB7-24EE-4B8B-A800-EE94CBA819AC}" type="presParOf" srcId="{4677B8F7-2F6E-4939-B588-8E7EA924C8B8}" destId="{D44A441E-7189-4AD7-AA31-167E9059E9FD}" srcOrd="1" destOrd="0" presId="urn:microsoft.com/office/officeart/2018/2/layout/IconCircleList"/>
    <dgm:cxn modelId="{AE5E7279-230B-4C05-A7B5-E452F6287155}" type="presParOf" srcId="{4677B8F7-2F6E-4939-B588-8E7EA924C8B8}" destId="{FC79DDE3-FB56-442D-ACF8-4F24C8B5EEDE}" srcOrd="2" destOrd="0" presId="urn:microsoft.com/office/officeart/2018/2/layout/IconCircleList"/>
    <dgm:cxn modelId="{E68838C1-32E8-4533-A314-1145AC39517C}" type="presParOf" srcId="{4677B8F7-2F6E-4939-B588-8E7EA924C8B8}" destId="{2F8C742C-2DC1-4377-9B0D-333AF2B8C341}" srcOrd="3" destOrd="0" presId="urn:microsoft.com/office/officeart/2018/2/layout/IconCircleList"/>
    <dgm:cxn modelId="{AA9A129B-94AC-42E9-881E-9D100A34B5E4}" type="presParOf" srcId="{5AE4D0D1-81AA-4459-9A10-95B9B9B1F162}" destId="{29F245CC-E183-4412-9EFF-70B9BFB61F24}" srcOrd="9" destOrd="0" presId="urn:microsoft.com/office/officeart/2018/2/layout/IconCircleList"/>
    <dgm:cxn modelId="{118AD60C-7652-435B-A6FB-D356CA0B63EC}" type="presParOf" srcId="{5AE4D0D1-81AA-4459-9A10-95B9B9B1F162}" destId="{AA1CF0C1-3D48-49D2-A933-4C074BCC0BAD}" srcOrd="10" destOrd="0" presId="urn:microsoft.com/office/officeart/2018/2/layout/IconCircleList"/>
    <dgm:cxn modelId="{64C446C8-6884-40E5-ACFA-66B131DC0338}" type="presParOf" srcId="{AA1CF0C1-3D48-49D2-A933-4C074BCC0BAD}" destId="{C81C743E-37C2-4E79-B1E7-C655967C8177}" srcOrd="0" destOrd="0" presId="urn:microsoft.com/office/officeart/2018/2/layout/IconCircleList"/>
    <dgm:cxn modelId="{0C9D9226-3A47-4141-974D-25F0A09347F8}" type="presParOf" srcId="{AA1CF0C1-3D48-49D2-A933-4C074BCC0BAD}" destId="{0E0BB80A-B078-4D1A-B74E-97B04F356FEA}" srcOrd="1" destOrd="0" presId="urn:microsoft.com/office/officeart/2018/2/layout/IconCircleList"/>
    <dgm:cxn modelId="{F9B2BBC6-A7D7-415A-BFD0-046DE5039F13}" type="presParOf" srcId="{AA1CF0C1-3D48-49D2-A933-4C074BCC0BAD}" destId="{2596E62D-2C19-4026-98EF-DA50E0B2BB51}" srcOrd="2" destOrd="0" presId="urn:microsoft.com/office/officeart/2018/2/layout/IconCircleList"/>
    <dgm:cxn modelId="{C1F25582-564D-47EA-818A-9E35E6A8C0A2}" type="presParOf" srcId="{AA1CF0C1-3D48-49D2-A933-4C074BCC0BAD}" destId="{644EFE20-2C83-49E7-8FF3-F664615FA454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Travel Accommodation Information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Tour Guide Information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Local History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39D84792-CE69-402A-ADC3-64FA4B0B8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Expanded Country List</a:t>
          </a:r>
        </a:p>
      </dgm:t>
    </dgm:pt>
    <dgm:pt modelId="{EDED9B2C-6A96-47C3-8F0D-7934221AD398}" type="parTrans" cxnId="{2B1B0CFD-6F57-4F0C-8062-F832DD70B80F}">
      <dgm:prSet/>
      <dgm:spPr/>
      <dgm:t>
        <a:bodyPr/>
        <a:lstStyle/>
        <a:p>
          <a:endParaRPr lang="en-US"/>
        </a:p>
      </dgm:t>
    </dgm:pt>
    <dgm:pt modelId="{B2955594-DA3D-4F69-BF37-05A9636F8CF2}" type="sibTrans" cxnId="{2B1B0CFD-6F57-4F0C-8062-F832DD70B80F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vel with solid fill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>
        <dgm:presLayoutVars>
          <dgm:chMax val="0"/>
          <dgm:chPref val="0"/>
        </dgm:presLayoutVars>
      </dgm:prSet>
      <dgm:spPr/>
    </dgm:pt>
    <dgm:pt modelId="{EB810881-0B60-4DEF-82AA-0EEA6C470D4F}" type="pres">
      <dgm:prSet presAssocID="{77D0876E-2BA2-4E28-ADB5-9885FCB7156A}" presName="sibTrans" presStyleCnt="0"/>
      <dgm:spPr/>
    </dgm:pt>
    <dgm:pt modelId="{1F419AE3-AC67-481C-A411-96D33B783789}" type="pres">
      <dgm:prSet presAssocID="{39D84792-CE69-402A-ADC3-64FA4B0B841C}" presName="compNode" presStyleCnt="0"/>
      <dgm:spPr/>
    </dgm:pt>
    <dgm:pt modelId="{84C9884B-0C9A-4DE9-A3EC-1463B8E8B1E5}" type="pres">
      <dgm:prSet presAssocID="{39D84792-CE69-402A-ADC3-64FA4B0B841C}" presName="bgRect" presStyleLbl="bgShp" presStyleIdx="3" presStyleCnt="4"/>
      <dgm:spPr/>
    </dgm:pt>
    <dgm:pt modelId="{A85ED50E-D53E-4331-A754-E62356D381D4}" type="pres">
      <dgm:prSet presAssocID="{39D84792-CE69-402A-ADC3-64FA4B0B84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BF7038A-9870-420D-8740-9632545E3A7D}" type="pres">
      <dgm:prSet presAssocID="{39D84792-CE69-402A-ADC3-64FA4B0B841C}" presName="spaceRect" presStyleCnt="0"/>
      <dgm:spPr/>
    </dgm:pt>
    <dgm:pt modelId="{933767DB-6AB4-476F-AF44-4B66F2A0B52F}" type="pres">
      <dgm:prSet presAssocID="{39D84792-CE69-402A-ADC3-64FA4B0B84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08954D6C-E1F9-4981-955D-617CB00AB990}" type="presOf" srcId="{39D84792-CE69-402A-ADC3-64FA4B0B841C}" destId="{933767DB-6AB4-476F-AF44-4B66F2A0B52F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2B1B0CFD-6F57-4F0C-8062-F832DD70B80F}" srcId="{7B62DEA7-9DCD-4B2E-9DC5-BE121C266AFD}" destId="{39D84792-CE69-402A-ADC3-64FA4B0B841C}" srcOrd="3" destOrd="0" parTransId="{EDED9B2C-6A96-47C3-8F0D-7934221AD398}" sibTransId="{B2955594-DA3D-4F69-BF37-05A9636F8CF2}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A01B125E-3767-4FC4-92C5-BFA098CE9D3E}" type="presParOf" srcId="{C54DDAD1-57E2-410C-AC1B-2D57D298F048}" destId="{EB810881-0B60-4DEF-82AA-0EEA6C470D4F}" srcOrd="5" destOrd="0" presId="urn:microsoft.com/office/officeart/2018/2/layout/IconVerticalSolidList"/>
    <dgm:cxn modelId="{CC530520-ECBD-4060-A6BE-9148B205826D}" type="presParOf" srcId="{C54DDAD1-57E2-410C-AC1B-2D57D298F048}" destId="{1F419AE3-AC67-481C-A411-96D33B783789}" srcOrd="6" destOrd="0" presId="urn:microsoft.com/office/officeart/2018/2/layout/IconVerticalSolidList"/>
    <dgm:cxn modelId="{8B608F5B-BC39-4A7B-B93A-35BD482D1FF9}" type="presParOf" srcId="{1F419AE3-AC67-481C-A411-96D33B783789}" destId="{84C9884B-0C9A-4DE9-A3EC-1463B8E8B1E5}" srcOrd="0" destOrd="0" presId="urn:microsoft.com/office/officeart/2018/2/layout/IconVerticalSolidList"/>
    <dgm:cxn modelId="{519C5876-8F21-448E-A829-56DD3F03B136}" type="presParOf" srcId="{1F419AE3-AC67-481C-A411-96D33B783789}" destId="{A85ED50E-D53E-4331-A754-E62356D381D4}" srcOrd="1" destOrd="0" presId="urn:microsoft.com/office/officeart/2018/2/layout/IconVerticalSolidList"/>
    <dgm:cxn modelId="{98C9895B-FCEF-4A4D-ABF9-D9447DAC4DB7}" type="presParOf" srcId="{1F419AE3-AC67-481C-A411-96D33B783789}" destId="{1BF7038A-9870-420D-8740-9632545E3A7D}" srcOrd="2" destOrd="0" presId="urn:microsoft.com/office/officeart/2018/2/layout/IconVerticalSolidList"/>
    <dgm:cxn modelId="{53F1ED5F-B1D1-45EF-B606-92A998829B2E}" type="presParOf" srcId="{1F419AE3-AC67-481C-A411-96D33B783789}" destId="{933767DB-6AB4-476F-AF44-4B66F2A0B5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Jennifer Aguirre</a:t>
          </a:r>
        </a:p>
        <a:p>
          <a:pPr>
            <a:lnSpc>
              <a:spcPct val="100000"/>
            </a:lnSpc>
          </a:pPr>
          <a:r>
            <a:rPr lang="en-US" dirty="0"/>
            <a:t>- Frontend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Support</a:t>
          </a:r>
        </a:p>
        <a:p>
          <a:pPr>
            <a:lnSpc>
              <a:spcPct val="100000"/>
            </a:lnSpc>
          </a:pPr>
          <a:r>
            <a:rPr lang="en-US" dirty="0"/>
            <a:t>- Presenter / Demonstrator Lead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err="1"/>
            <a:t>Tahmeena</a:t>
          </a:r>
          <a:r>
            <a:rPr lang="en-US" dirty="0"/>
            <a:t> </a:t>
          </a:r>
          <a:r>
            <a:rPr lang="en-US" dirty="0" err="1"/>
            <a:t>Javed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Backend Lead</a:t>
          </a:r>
        </a:p>
        <a:p>
          <a:pPr>
            <a:lnSpc>
              <a:spcPct val="100000"/>
            </a:lnSpc>
          </a:pPr>
          <a:r>
            <a:rPr lang="en-US" dirty="0"/>
            <a:t>- Project Coordinator Lead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Kyle Brazier</a:t>
          </a:r>
        </a:p>
        <a:p>
          <a:pPr>
            <a:lnSpc>
              <a:spcPct val="100000"/>
            </a:lnSpc>
          </a:pPr>
          <a:r>
            <a:rPr lang="en-US" dirty="0"/>
            <a:t>- Frontend/Backend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Lead</a:t>
          </a:r>
        </a:p>
        <a:p>
          <a:pPr>
            <a:lnSpc>
              <a:spcPct val="100000"/>
            </a:lnSpc>
          </a:pPr>
          <a:r>
            <a:rPr lang="en-US" dirty="0"/>
            <a:t>- Project Coordinator Support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Matt </a:t>
          </a:r>
          <a:r>
            <a:rPr lang="en-US" dirty="0" err="1"/>
            <a:t>Rikard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Frontend Lead</a:t>
          </a:r>
        </a:p>
        <a:p>
          <a:pPr>
            <a:lnSpc>
              <a:spcPct val="100000"/>
            </a:lnSpc>
          </a:pPr>
          <a:r>
            <a:rPr lang="en-US" dirty="0"/>
            <a:t>- Backend Support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4"/>
      <dgm:spPr/>
    </dgm:pt>
    <dgm:pt modelId="{2C633ECC-71E7-465F-971A-EE4873648EED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4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4"/>
      <dgm:spPr/>
    </dgm:pt>
    <dgm:pt modelId="{9A01090B-3F7B-4A5C-9780-CA006B84ECA2}" type="pres">
      <dgm:prSet presAssocID="{3DC6B806-0717-4A6E-9120-403C295FB5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 with solid fill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4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4"/>
      <dgm:spPr/>
    </dgm:pt>
    <dgm:pt modelId="{F96830FB-2056-4816-A9C9-E2522ED954DF}" type="pres">
      <dgm:prSet presAssocID="{4E8D2E69-0173-4BD3-B96A-7A9C5DD12B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 with solid fill"/>
        </a:ext>
      </dgm:extLst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4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4"/>
      <dgm:spPr/>
    </dgm:pt>
    <dgm:pt modelId="{D81B789C-CC36-4D01-93BD-A63B230FFAE7}" type="pres">
      <dgm:prSet presAssocID="{FF05669D-90E2-49D2-8625-B5098020E5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 with solid fill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 who wants to securely log into a travel application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WANT to be ensured that my personal data is securely stored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8392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 THAT I may select and view a country’s Covid-19 statistics and be able to read, create, update, and delete my currency converted traveling budget plans as needed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575050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Authentication</a:t>
          </a:r>
        </a:p>
      </dsp:txBody>
      <dsp:txXfrm>
        <a:off x="1167126" y="386665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575050"/>
          <a:ext cx="520299" cy="52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Routing</a:t>
          </a:r>
        </a:p>
      </dsp:txBody>
      <dsp:txXfrm>
        <a:off x="4739381" y="386665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2364499"/>
          <a:ext cx="520299" cy="52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Currency Converter</a:t>
          </a:r>
        </a:p>
      </dsp:txBody>
      <dsp:txXfrm>
        <a:off x="1167126" y="2176114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2364499"/>
          <a:ext cx="520299" cy="52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API implementation</a:t>
          </a:r>
        </a:p>
      </dsp:txBody>
      <dsp:txXfrm>
        <a:off x="4739381" y="2176114"/>
        <a:ext cx="2114518" cy="897068"/>
      </dsp:txXfrm>
    </dsp:sp>
    <dsp:sp modelId="{D4F1E12B-A058-49FB-A021-1C3987A2B172}">
      <dsp:nvSpPr>
        <dsp:cNvPr id="0" name=""/>
        <dsp:cNvSpPr/>
      </dsp:nvSpPr>
      <dsp:spPr>
        <a:xfrm>
          <a:off x="77829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A441E-7189-4AD7-AA31-167E9059E9FD}">
      <dsp:nvSpPr>
        <dsp:cNvPr id="0" name=""/>
        <dsp:cNvSpPr/>
      </dsp:nvSpPr>
      <dsp:spPr>
        <a:xfrm>
          <a:off x="266213" y="4153948"/>
          <a:ext cx="520299" cy="520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742C-2DC1-4377-9B0D-333AF2B8C341}">
      <dsp:nvSpPr>
        <dsp:cNvPr id="0" name=""/>
        <dsp:cNvSpPr/>
      </dsp:nvSpPr>
      <dsp:spPr>
        <a:xfrm>
          <a:off x="1167126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Rendering Content within Components</a:t>
          </a:r>
        </a:p>
      </dsp:txBody>
      <dsp:txXfrm>
        <a:off x="1167126" y="3965563"/>
        <a:ext cx="2114518" cy="897068"/>
      </dsp:txXfrm>
    </dsp:sp>
    <dsp:sp modelId="{C81C743E-37C2-4E79-B1E7-C655967C8177}">
      <dsp:nvSpPr>
        <dsp:cNvPr id="0" name=""/>
        <dsp:cNvSpPr/>
      </dsp:nvSpPr>
      <dsp:spPr>
        <a:xfrm>
          <a:off x="3650083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BB80A-B078-4D1A-B74E-97B04F356FEA}">
      <dsp:nvSpPr>
        <dsp:cNvPr id="0" name=""/>
        <dsp:cNvSpPr/>
      </dsp:nvSpPr>
      <dsp:spPr>
        <a:xfrm>
          <a:off x="3838468" y="4153948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EFE20-2C83-49E7-8FF3-F664615FA454}">
      <dsp:nvSpPr>
        <dsp:cNvPr id="0" name=""/>
        <dsp:cNvSpPr/>
      </dsp:nvSpPr>
      <dsp:spPr>
        <a:xfrm>
          <a:off x="4739381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Pending</a:t>
          </a:r>
        </a:p>
      </dsp:txBody>
      <dsp:txXfrm>
        <a:off x="4739381" y="3965563"/>
        <a:ext cx="2114518" cy="897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62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227889" y="170990"/>
          <a:ext cx="414344" cy="414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870122" y="1486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Travel Accommodation Information</a:t>
          </a:r>
        </a:p>
      </dsp:txBody>
      <dsp:txXfrm>
        <a:off x="870122" y="1486"/>
        <a:ext cx="5306653" cy="753353"/>
      </dsp:txXfrm>
    </dsp:sp>
    <dsp:sp modelId="{E7329DE9-6CBC-4222-BA02-41C8593CFC1E}">
      <dsp:nvSpPr>
        <dsp:cNvPr id="0" name=""/>
        <dsp:cNvSpPr/>
      </dsp:nvSpPr>
      <dsp:spPr>
        <a:xfrm>
          <a:off x="0" y="943177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227889" y="1112682"/>
          <a:ext cx="414344" cy="414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870122" y="943177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Tour Guide Information</a:t>
          </a:r>
        </a:p>
      </dsp:txBody>
      <dsp:txXfrm>
        <a:off x="870122" y="943177"/>
        <a:ext cx="5306653" cy="753353"/>
      </dsp:txXfrm>
    </dsp:sp>
    <dsp:sp modelId="{625AEBC4-C6DD-430A-8F95-BBF226EF4AB3}">
      <dsp:nvSpPr>
        <dsp:cNvPr id="0" name=""/>
        <dsp:cNvSpPr/>
      </dsp:nvSpPr>
      <dsp:spPr>
        <a:xfrm>
          <a:off x="0" y="1885193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227889" y="2054373"/>
          <a:ext cx="414344" cy="4143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870122" y="1884869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Local History</a:t>
          </a:r>
        </a:p>
      </dsp:txBody>
      <dsp:txXfrm>
        <a:off x="870122" y="1884869"/>
        <a:ext cx="5306653" cy="753353"/>
      </dsp:txXfrm>
    </dsp:sp>
    <dsp:sp modelId="{84C9884B-0C9A-4DE9-A3EC-1463B8E8B1E5}">
      <dsp:nvSpPr>
        <dsp:cNvPr id="0" name=""/>
        <dsp:cNvSpPr/>
      </dsp:nvSpPr>
      <dsp:spPr>
        <a:xfrm>
          <a:off x="0" y="2826560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ED50E-D53E-4331-A754-E62356D381D4}">
      <dsp:nvSpPr>
        <dsp:cNvPr id="0" name=""/>
        <dsp:cNvSpPr/>
      </dsp:nvSpPr>
      <dsp:spPr>
        <a:xfrm>
          <a:off x="227889" y="2996064"/>
          <a:ext cx="414344" cy="4143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767DB-6AB4-476F-AF44-4B66F2A0B52F}">
      <dsp:nvSpPr>
        <dsp:cNvPr id="0" name=""/>
        <dsp:cNvSpPr/>
      </dsp:nvSpPr>
      <dsp:spPr>
        <a:xfrm>
          <a:off x="870122" y="2826560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Expanded Country List</a:t>
          </a:r>
        </a:p>
      </dsp:txBody>
      <dsp:txXfrm>
        <a:off x="870122" y="2826560"/>
        <a:ext cx="5306653" cy="753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1469774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Jennifer Aguirre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Presenter / Demonstrator Lead</a:t>
          </a:r>
        </a:p>
      </dsp:txBody>
      <dsp:txXfrm>
        <a:off x="1167126" y="1281390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1469774"/>
          <a:ext cx="520299" cy="52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Kyle Brazier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Frontend/Backend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Support</a:t>
          </a:r>
        </a:p>
      </dsp:txBody>
      <dsp:txXfrm>
        <a:off x="4739381" y="1281390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3259223"/>
          <a:ext cx="520299" cy="52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Tahmeena</a:t>
          </a:r>
          <a:r>
            <a:rPr lang="en-US" sz="1100" kern="1200" dirty="0"/>
            <a:t> </a:t>
          </a:r>
          <a:r>
            <a:rPr lang="en-US" sz="1100" kern="1200" dirty="0" err="1"/>
            <a:t>Javed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Lead</a:t>
          </a:r>
        </a:p>
      </dsp:txBody>
      <dsp:txXfrm>
        <a:off x="1167126" y="3070839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3259223"/>
          <a:ext cx="520299" cy="52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Matt </a:t>
          </a:r>
          <a:r>
            <a:rPr lang="en-US" sz="1100" kern="1200" dirty="0" err="1"/>
            <a:t>Rikard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Support</a:t>
          </a:r>
        </a:p>
      </dsp:txBody>
      <dsp:txXfrm>
        <a:off x="4739381" y="3070839"/>
        <a:ext cx="2114518" cy="897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6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4.jpeg"/><Relationship Id="rId10" Type="http://schemas.microsoft.com/office/2007/relationships/diagramDrawing" Target="../diagrams/drawing4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javed12/travelorsA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4.jpeg"/><Relationship Id="rId10" Type="http://schemas.microsoft.com/office/2007/relationships/diagramDrawing" Target="../diagrams/drawing2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Travel Covid-19 Currency Converter:</a:t>
            </a:r>
          </a:p>
          <a:p>
            <a:r>
              <a:rPr lang="en-US" dirty="0">
                <a:solidFill>
                  <a:schemeClr val="bg2"/>
                </a:solidFill>
              </a:rPr>
              <a:t>Prepare your travels, the safe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4DDF6-44FC-4CC8-A44E-B773BE2E856E}"/>
              </a:ext>
            </a:extLst>
          </p:cNvPr>
          <p:cNvSpPr txBox="1"/>
          <p:nvPr/>
        </p:nvSpPr>
        <p:spPr>
          <a:xfrm>
            <a:off x="3343407" y="2689567"/>
            <a:ext cx="550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2"/>
                </a:solidFill>
              </a:rPr>
              <a:t>TravidWallet</a:t>
            </a:r>
            <a:endParaRPr lang="en-US" sz="7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830" y="228041"/>
            <a:ext cx="3080138" cy="6099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Team Members</a:t>
            </a:r>
          </a:p>
        </p:txBody>
      </p:sp>
      <p:graphicFrame>
        <p:nvGraphicFramePr>
          <p:cNvPr id="17" name="Content Placeholder 2" descr="Linear process SmartArt graphic">
            <a:extLst>
              <a:ext uri="{FF2B5EF4-FFF2-40B4-BE49-F238E27FC236}">
                <a16:creationId xmlns:a16="http://schemas.microsoft.com/office/drawing/2014/main" id="{D09BD359-2463-4DD7-A52C-E2AD4C213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17502"/>
              </p:ext>
            </p:extLst>
          </p:nvPr>
        </p:nvGraphicFramePr>
        <p:xfrm>
          <a:off x="4724400" y="1309444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9138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/>
              </a:rPr>
              <a:t>https://github.com/tjaved12/travelorsApp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::Deployment Link Here::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190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36216128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EAC11F-519E-4B38-A43B-644E2115A9CD}"/>
              </a:ext>
            </a:extLst>
          </p:cNvPr>
          <p:cNvSpPr txBox="1"/>
          <p:nvPr/>
        </p:nvSpPr>
        <p:spPr>
          <a:xfrm>
            <a:off x="5100824" y="1220373"/>
            <a:ext cx="28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TravidWallet</a:t>
            </a:r>
            <a:br>
              <a:rPr lang="en-US" dirty="0"/>
            </a:br>
            <a:r>
              <a:rPr lang="en-US" sz="2400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7BBF-CE3A-48A4-A0C7-CDF70FA43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HTML/CSS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Handlebars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Express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3F11A-2091-42C7-997B-7E38C67116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ReactJS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303451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56" y="1480930"/>
            <a:ext cx="4975700" cy="367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cap="all"/>
              <a:t>TravidWallet</a:t>
            </a:r>
            <a:br>
              <a:rPr lang="en-US" sz="4800" cap="all"/>
            </a:br>
            <a:endParaRPr lang="en-US" sz="4800" cap="al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4603336" y="1644555"/>
            <a:ext cx="2728917" cy="373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2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Demonstration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CF3A44-BCA8-4655-9825-D1E64053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73" y="1299490"/>
            <a:ext cx="6039455" cy="5042944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58" y="2295587"/>
            <a:ext cx="4737991" cy="1306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cap="all" dirty="0" err="1"/>
              <a:t>TravidWallet</a:t>
            </a:r>
            <a:br>
              <a:rPr lang="en-US" sz="5400" cap="all" dirty="0"/>
            </a:br>
            <a:r>
              <a:rPr lang="en-US" sz="2400" cap="all" dirty="0"/>
              <a:t>Project Management Board</a:t>
            </a:r>
          </a:p>
        </p:txBody>
      </p:sp>
    </p:spTree>
    <p:extLst>
      <p:ext uri="{BB962C8B-B14F-4D97-AF65-F5344CB8AC3E}">
        <p14:creationId xmlns:p14="http://schemas.microsoft.com/office/powerpoint/2010/main" val="50250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041" y="1103080"/>
            <a:ext cx="4619785" cy="5227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cap="all" dirty="0" err="1"/>
              <a:t>TravidWallet</a:t>
            </a:r>
            <a:br>
              <a:rPr lang="en-US" cap="all" dirty="0"/>
            </a:br>
            <a:r>
              <a:rPr lang="en-US" sz="1800" cap="all" dirty="0"/>
              <a:t>UI/UX Flow</a:t>
            </a:r>
            <a:br>
              <a:rPr lang="en-US" dirty="0"/>
            </a:br>
            <a:endParaRPr lang="en-US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40DA713-53B6-4BFC-93FF-514E9C06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82" y="1064763"/>
            <a:ext cx="8788586" cy="55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698" y="95364"/>
            <a:ext cx="5194763" cy="830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TravidWallet</a:t>
            </a:r>
            <a:endParaRPr lang="en-US" sz="7200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8819889" y="790745"/>
            <a:ext cx="1939157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12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tx2"/>
                </a:solidFill>
              </a:rPr>
              <a:t>Data Flow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302D0B-9DC8-4ADA-9CCE-0CA6EBE5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59" y="1301640"/>
            <a:ext cx="7404481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25" y="257700"/>
            <a:ext cx="3558721" cy="90608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46" name="Rectangle 3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032422"/>
              </p:ext>
            </p:extLst>
          </p:nvPr>
        </p:nvGraphicFramePr>
        <p:xfrm>
          <a:off x="4724400" y="1309444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532015"/>
            <a:ext cx="6176776" cy="8645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9262542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387F44-D008-44AB-8D5F-D29E759B797F}"/>
              </a:ext>
            </a:extLst>
          </p:cNvPr>
          <p:cNvSpPr txBox="1"/>
          <p:nvPr/>
        </p:nvSpPr>
        <p:spPr>
          <a:xfrm>
            <a:off x="6894336" y="1091338"/>
            <a:ext cx="25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7492284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213</Words>
  <Application>Microsoft Office PowerPoint</Application>
  <PresentationFormat>Widescreen</PresentationFormat>
  <Paragraphs>65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PowerPoint Presentation</vt:lpstr>
      <vt:lpstr>TravidWallet </vt:lpstr>
      <vt:lpstr>TravidWallet Technologies Used</vt:lpstr>
      <vt:lpstr>TravidWallet </vt:lpstr>
      <vt:lpstr>TravidWallet Project Management Board</vt:lpstr>
      <vt:lpstr>TravidWallet UI/UX Flow </vt:lpstr>
      <vt:lpstr>TravidWallet</vt:lpstr>
      <vt:lpstr>TravidWallet</vt:lpstr>
      <vt:lpstr>TravidWallet </vt:lpstr>
      <vt:lpstr>TravidWallet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Brazier</dc:creator>
  <cp:lastModifiedBy>Kyle Brazier</cp:lastModifiedBy>
  <cp:revision>6</cp:revision>
  <dcterms:created xsi:type="dcterms:W3CDTF">2020-12-05T18:19:37Z</dcterms:created>
  <dcterms:modified xsi:type="dcterms:W3CDTF">2020-12-06T14:34:15Z</dcterms:modified>
</cp:coreProperties>
</file>